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68" autoAdjust="0"/>
    <p:restoredTop sz="94660"/>
  </p:normalViewPr>
  <p:slideViewPr>
    <p:cSldViewPr snapToGrid="0">
      <p:cViewPr>
        <p:scale>
          <a:sx n="58" d="100"/>
          <a:sy n="58" d="100"/>
        </p:scale>
        <p:origin x="-1962" y="-12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C8F20-ABA7-4BDD-9D8E-2D8FDFB0591E}" type="datetimeFigureOut">
              <a:rPr lang="en-GB" smtClean="0"/>
              <a:t>29/04/2015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2C7A-2E1E-4CFA-BB7F-0FA5151D84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3825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C8F20-ABA7-4BDD-9D8E-2D8FDFB0591E}" type="datetimeFigureOut">
              <a:rPr lang="en-GB" smtClean="0"/>
              <a:t>29/04/2015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2C7A-2E1E-4CFA-BB7F-0FA5151D84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829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C8F20-ABA7-4BDD-9D8E-2D8FDFB0591E}" type="datetimeFigureOut">
              <a:rPr lang="en-GB" smtClean="0"/>
              <a:t>29/04/2015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2C7A-2E1E-4CFA-BB7F-0FA5151D84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88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C8F20-ABA7-4BDD-9D8E-2D8FDFB0591E}" type="datetimeFigureOut">
              <a:rPr lang="en-GB" smtClean="0"/>
              <a:t>29/04/2015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2C7A-2E1E-4CFA-BB7F-0FA5151D84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313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C8F20-ABA7-4BDD-9D8E-2D8FDFB0591E}" type="datetimeFigureOut">
              <a:rPr lang="en-GB" smtClean="0"/>
              <a:t>29/04/2015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2C7A-2E1E-4CFA-BB7F-0FA5151D84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2915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C8F20-ABA7-4BDD-9D8E-2D8FDFB0591E}" type="datetimeFigureOut">
              <a:rPr lang="en-GB" smtClean="0"/>
              <a:t>29/04/2015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2C7A-2E1E-4CFA-BB7F-0FA5151D84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4640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C8F20-ABA7-4BDD-9D8E-2D8FDFB0591E}" type="datetimeFigureOut">
              <a:rPr lang="en-GB" smtClean="0"/>
              <a:t>29/04/2015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2C7A-2E1E-4CFA-BB7F-0FA5151D84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7405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C8F20-ABA7-4BDD-9D8E-2D8FDFB0591E}" type="datetimeFigureOut">
              <a:rPr lang="en-GB" smtClean="0"/>
              <a:t>29/04/2015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2C7A-2E1E-4CFA-BB7F-0FA5151D84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122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C8F20-ABA7-4BDD-9D8E-2D8FDFB0591E}" type="datetimeFigureOut">
              <a:rPr lang="en-GB" smtClean="0"/>
              <a:t>29/04/2015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2C7A-2E1E-4CFA-BB7F-0FA5151D84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822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C8F20-ABA7-4BDD-9D8E-2D8FDFB0591E}" type="datetimeFigureOut">
              <a:rPr lang="en-GB" smtClean="0"/>
              <a:t>29/04/2015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2C7A-2E1E-4CFA-BB7F-0FA5151D84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855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C8F20-ABA7-4BDD-9D8E-2D8FDFB0591E}" type="datetimeFigureOut">
              <a:rPr lang="en-GB" smtClean="0"/>
              <a:t>29/04/2015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2C7A-2E1E-4CFA-BB7F-0FA5151D84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354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C8F20-ABA7-4BDD-9D8E-2D8FDFB0591E}" type="datetimeFigureOut">
              <a:rPr lang="en-GB" smtClean="0"/>
              <a:t>29/04/2015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72C7A-2E1E-4CFA-BB7F-0FA5151D84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573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Early Literacy Workshop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860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8353" t="-1818" r="15457" b="1818"/>
          <a:stretch/>
        </p:blipFill>
        <p:spPr>
          <a:xfrm>
            <a:off x="1978429" y="-361604"/>
            <a:ext cx="8611985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93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65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508" r="-894"/>
          <a:stretch/>
        </p:blipFill>
        <p:spPr>
          <a:xfrm>
            <a:off x="-199505" y="-228600"/>
            <a:ext cx="1280108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17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7843" r="28235"/>
          <a:stretch/>
        </p:blipFill>
        <p:spPr>
          <a:xfrm>
            <a:off x="1230283" y="-228600"/>
            <a:ext cx="9476509" cy="765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6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009" r="12901"/>
          <a:stretch/>
        </p:blipFill>
        <p:spPr>
          <a:xfrm>
            <a:off x="1413164" y="-228600"/>
            <a:ext cx="9277003" cy="713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53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0871" y="898071"/>
            <a:ext cx="11266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The Importance of Talk </a:t>
            </a:r>
          </a:p>
          <a:p>
            <a:pPr algn="ctr"/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960" t="11384" r="3854" b="12500"/>
          <a:stretch/>
        </p:blipFill>
        <p:spPr>
          <a:xfrm>
            <a:off x="685800" y="898071"/>
            <a:ext cx="11364686" cy="5568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42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6788" t="12500" r="3984" b="12723"/>
          <a:stretch/>
        </p:blipFill>
        <p:spPr>
          <a:xfrm>
            <a:off x="473528" y="685801"/>
            <a:ext cx="10639257" cy="501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08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7540" t="16062" r="4863" b="9051"/>
          <a:stretch/>
        </p:blipFill>
        <p:spPr>
          <a:xfrm>
            <a:off x="571499" y="930729"/>
            <a:ext cx="11397343" cy="540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40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787" t="9132" r="2730" b="16259"/>
          <a:stretch/>
        </p:blipFill>
        <p:spPr>
          <a:xfrm>
            <a:off x="163287" y="440870"/>
            <a:ext cx="11772900" cy="547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45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156" t="8482" r="3232" b="16518"/>
          <a:stretch/>
        </p:blipFill>
        <p:spPr>
          <a:xfrm>
            <a:off x="261257" y="391886"/>
            <a:ext cx="11919857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2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2187" r="4979" b="2557"/>
          <a:stretch/>
        </p:blipFill>
        <p:spPr>
          <a:xfrm>
            <a:off x="1878676" y="105002"/>
            <a:ext cx="8977746" cy="675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12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6385"/>
          <a:stretch/>
        </p:blipFill>
        <p:spPr>
          <a:xfrm>
            <a:off x="-409575" y="-228600"/>
            <a:ext cx="12180397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88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6640"/>
          <a:stretch/>
        </p:blipFill>
        <p:spPr>
          <a:xfrm>
            <a:off x="-409575" y="-228600"/>
            <a:ext cx="12147146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00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8</Words>
  <Application>Microsoft Office PowerPoint</Application>
  <PresentationFormat>Custom</PresentationFormat>
  <Paragraphs>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Early Literacy Workshop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Early Literacy Workshop</dc:title>
  <dc:creator>Vicky79</dc:creator>
  <cp:lastModifiedBy>Williamson, Michelle</cp:lastModifiedBy>
  <cp:revision>7</cp:revision>
  <dcterms:created xsi:type="dcterms:W3CDTF">2015-04-23T19:19:50Z</dcterms:created>
  <dcterms:modified xsi:type="dcterms:W3CDTF">2015-04-29T08:20:58Z</dcterms:modified>
</cp:coreProperties>
</file>