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>
        <p:scale>
          <a:sx n="58" d="100"/>
          <a:sy n="58" d="100"/>
        </p:scale>
        <p:origin x="-1962" y="-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2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2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8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1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4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5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8F20-ABA7-4BDD-9D8E-2D8FDFB0591E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2C7A-2E1E-4CFA-BB7F-0FA5151D84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Early Literacy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53" t="-1818" r="15457" b="1818"/>
          <a:stretch/>
        </p:blipFill>
        <p:spPr>
          <a:xfrm>
            <a:off x="1978429" y="-361604"/>
            <a:ext cx="861198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8" r="-894"/>
          <a:stretch/>
        </p:blipFill>
        <p:spPr>
          <a:xfrm>
            <a:off x="-199505" y="-228600"/>
            <a:ext cx="1280108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43" r="28235"/>
          <a:stretch/>
        </p:blipFill>
        <p:spPr>
          <a:xfrm>
            <a:off x="1230283" y="-228600"/>
            <a:ext cx="9476509" cy="76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09" r="12901"/>
          <a:stretch/>
        </p:blipFill>
        <p:spPr>
          <a:xfrm>
            <a:off x="1413164" y="-228600"/>
            <a:ext cx="9277003" cy="71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871" y="898071"/>
            <a:ext cx="1126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Importance of Talk 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60" t="11384" r="3854" b="12500"/>
          <a:stretch/>
        </p:blipFill>
        <p:spPr>
          <a:xfrm>
            <a:off x="685800" y="898071"/>
            <a:ext cx="11364686" cy="55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88" t="12500" r="3984" b="12723"/>
          <a:stretch/>
        </p:blipFill>
        <p:spPr>
          <a:xfrm>
            <a:off x="473528" y="685801"/>
            <a:ext cx="10639257" cy="50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40" t="16062" r="4863" b="9051"/>
          <a:stretch/>
        </p:blipFill>
        <p:spPr>
          <a:xfrm>
            <a:off x="571499" y="930729"/>
            <a:ext cx="11397343" cy="54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87" t="9132" r="2730" b="16259"/>
          <a:stretch/>
        </p:blipFill>
        <p:spPr>
          <a:xfrm>
            <a:off x="163287" y="440870"/>
            <a:ext cx="11772900" cy="5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56" t="8482" r="3232" b="16518"/>
          <a:stretch/>
        </p:blipFill>
        <p:spPr>
          <a:xfrm>
            <a:off x="261257" y="391886"/>
            <a:ext cx="1191985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87" r="4979" b="2557"/>
          <a:stretch/>
        </p:blipFill>
        <p:spPr>
          <a:xfrm>
            <a:off x="1878676" y="105002"/>
            <a:ext cx="8977746" cy="67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85"/>
          <a:stretch/>
        </p:blipFill>
        <p:spPr>
          <a:xfrm>
            <a:off x="-409575" y="-228600"/>
            <a:ext cx="1218039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640"/>
          <a:stretch/>
        </p:blipFill>
        <p:spPr>
          <a:xfrm>
            <a:off x="-409575" y="-228600"/>
            <a:ext cx="1214714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</Words>
  <Application>Microsoft Office PowerPoint</Application>
  <PresentationFormat>Custom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Early Literacy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Workshop</dc:title>
  <dc:creator>Vicky79</dc:creator>
  <cp:lastModifiedBy>Williamson, Michelle</cp:lastModifiedBy>
  <cp:revision>7</cp:revision>
  <dcterms:created xsi:type="dcterms:W3CDTF">2015-04-23T19:19:50Z</dcterms:created>
  <dcterms:modified xsi:type="dcterms:W3CDTF">2015-04-29T08:20:58Z</dcterms:modified>
</cp:coreProperties>
</file>